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7B16-5DF9-41D3-88AA-5F4618F1CA3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A992-56E8-419B-BD30-F4A806FD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7B16-5DF9-41D3-88AA-5F4618F1CA3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A992-56E8-419B-BD30-F4A806FD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7B16-5DF9-41D3-88AA-5F4618F1CA3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A992-56E8-419B-BD30-F4A806FD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7B16-5DF9-41D3-88AA-5F4618F1CA3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A992-56E8-419B-BD30-F4A806FD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7B16-5DF9-41D3-88AA-5F4618F1CA3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A992-56E8-419B-BD30-F4A806FD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7B16-5DF9-41D3-88AA-5F4618F1CA3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A992-56E8-419B-BD30-F4A806FD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7B16-5DF9-41D3-88AA-5F4618F1CA3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A992-56E8-419B-BD30-F4A806FD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7B16-5DF9-41D3-88AA-5F4618F1CA3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A992-56E8-419B-BD30-F4A806FD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7B16-5DF9-41D3-88AA-5F4618F1CA3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A992-56E8-419B-BD30-F4A806FD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7B16-5DF9-41D3-88AA-5F4618F1CA3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A992-56E8-419B-BD30-F4A806FD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7B16-5DF9-41D3-88AA-5F4618F1CA3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A992-56E8-419B-BD30-F4A806FD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37B16-5DF9-41D3-88AA-5F4618F1CA3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A992-56E8-419B-BD30-F4A806FD2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Modern No. 20" pitchFamily="18" charset="0"/>
              </a:rPr>
              <a:t>Sustainable Communities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Modern No. 20" pitchFamily="18" charset="0"/>
            </a:endParaRPr>
          </a:p>
        </p:txBody>
      </p:sp>
      <p:pic>
        <p:nvPicPr>
          <p:cNvPr id="3" name="Picture 2" descr="sustain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4881"/>
            <a:ext cx="9144000" cy="5913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28600" y="304800"/>
            <a:ext cx="52578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Energy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Efficiency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dern No. 20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1. Reduce energy consumption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2. Reduce operating 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3. Generate renewable energy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4196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Examples: solar panels, wind turbines, high affiance appliances, insulation, double-paned windows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pic>
        <p:nvPicPr>
          <p:cNvPr id="7" name="Picture 6" descr="solar panels and wind turbin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28600" y="304800"/>
            <a:ext cx="52578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Water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Efficiency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dern No. 20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1. Reduce water consumption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2. Protect water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3. Reduce runoff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4196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Examples: water collection systems, low-flow water fixtures, water recycling systems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pic>
        <p:nvPicPr>
          <p:cNvPr id="7" name="Picture 6" descr="waterharves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9144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28600" y="304800"/>
            <a:ext cx="52578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Waste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Reduction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dern No. 20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1. Reduce materials going to landfills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19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2. Increase recycling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810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Examples: recycling bins, compost bins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pic>
        <p:nvPicPr>
          <p:cNvPr id="6" name="Picture 5" descr="how-do-i-get-a-recycling-bin-3-bin-station-with-indicator-signs-recycling-bins-for-home-free-homemade-recycling-bin-id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4712" y="228600"/>
            <a:ext cx="4759287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28600" y="304800"/>
            <a:ext cx="5257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Green Space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dern No. 20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1. Improve air and water 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2. Provide shade and lower temperatures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429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3. Reduce soil erosion and retain rainwater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419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Examples: green roofs, gardens, parks, courtyards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pic>
        <p:nvPicPr>
          <p:cNvPr id="7" name="Picture 6" descr="Vertical-Forest-by-Stefano-Boeri-Architetti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2035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ur-Taxis-Energy-Plus-Masterplan-by-Vincent-Callebaut-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5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410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Create your own eco-friendly design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!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nstreaming-sustaina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2152"/>
            <a:ext cx="9144000" cy="555584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What is Sustainability?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Modern No. 20" pitchFamily="18" charset="0"/>
              </a:rPr>
              <a:t>Meets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needs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Modern No. 20" pitchFamily="18" charset="0"/>
              </a:rPr>
              <a:t> of the present without compromising the ability of future generations to meet their own needs.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1295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Resources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What we have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981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Production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What we make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667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Lifestyle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How we use it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6019800" y="2286000"/>
            <a:ext cx="304800" cy="60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0800000">
            <a:off x="5181600" y="1524000"/>
            <a:ext cx="762000" cy="1600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6019800" y="1524000"/>
            <a:ext cx="304800" cy="60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9993" y="762000"/>
            <a:ext cx="9153993" cy="553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What is Unsustainable?</a:t>
            </a:r>
          </a:p>
        </p:txBody>
      </p:sp>
      <p:pic>
        <p:nvPicPr>
          <p:cNvPr id="3" name="Picture 2" descr="sick 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057400"/>
            <a:ext cx="2944368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6002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Exploitation of Natural Resources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Non-renewable energy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Deforestation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Soil erosion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Environmental Pollution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Air pollution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Water pollution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0386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3.	Waste Generation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Non-biodegradable materials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Lack of recycling and reuse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Sustainable Communities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dern No. 20" pitchFamily="18" charset="0"/>
              <a:ea typeface="+mj-ea"/>
              <a:cs typeface="+mj-cs"/>
            </a:endParaRPr>
          </a:p>
        </p:txBody>
      </p:sp>
      <p:pic>
        <p:nvPicPr>
          <p:cNvPr id="3" name="Picture 2" descr="Communities-Section-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91440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9144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Sustainable communities are planned, built, or modified to encourage unsustainable living; usually designed so inhabitants can generate minimal environmental impact.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Efficient use of energy, water, and natural resources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Minimize waste, recycle and reuse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981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Limit pollution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Protect and provide access to nature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uedro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066800"/>
            <a:ext cx="685800" cy="947651"/>
          </a:xfrm>
          <a:prstGeom prst="rect">
            <a:avLst/>
          </a:prstGeom>
          <a:noFill/>
        </p:spPr>
      </p:pic>
      <p:pic>
        <p:nvPicPr>
          <p:cNvPr id="1032" name="Picture 8" descr="gr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410200"/>
            <a:ext cx="457200" cy="1224643"/>
          </a:xfrm>
          <a:prstGeom prst="rect">
            <a:avLst/>
          </a:prstGeom>
          <a:noFill/>
        </p:spPr>
      </p:pic>
      <p:pic>
        <p:nvPicPr>
          <p:cNvPr id="1034" name="Picture 10" descr="b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648200"/>
            <a:ext cx="847725" cy="639056"/>
          </a:xfrm>
          <a:prstGeom prst="rect">
            <a:avLst/>
          </a:prstGeom>
          <a:noFill/>
        </p:spPr>
      </p:pic>
      <p:pic>
        <p:nvPicPr>
          <p:cNvPr id="1036" name="Picture 12" descr="recy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471076"/>
            <a:ext cx="685800" cy="729574"/>
          </a:xfrm>
          <a:prstGeom prst="rect">
            <a:avLst/>
          </a:prstGeom>
          <a:noFill/>
        </p:spPr>
      </p:pic>
      <p:pic>
        <p:nvPicPr>
          <p:cNvPr id="1038" name="Picture 14" descr="foo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362200"/>
            <a:ext cx="838200" cy="785814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2133600" y="1524000"/>
            <a:ext cx="4876800" cy="45720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schooleav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2514600"/>
            <a:ext cx="1143000" cy="535022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Elements of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 Sustainable Communities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dern No. 20" pitchFamily="18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914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Efficient use of energy and water</a:t>
            </a:r>
            <a:endParaRPr lang="en-US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Green building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267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Efficient transportation systems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2590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Locally sourced food and drink</a:t>
            </a:r>
            <a:endParaRPr lang="en-US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4648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Recycle and reuse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6019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Inclusion and participation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Modern No. 20" pitchFamily="18" charset="0"/>
                <a:ea typeface="+mj-ea"/>
                <a:cs typeface="+mj-cs"/>
              </a:rPr>
              <a:t>Carbon Footprint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dern No. 20" pitchFamily="18" charset="0"/>
              <a:ea typeface="+mj-ea"/>
              <a:cs typeface="+mj-cs"/>
            </a:endParaRPr>
          </a:p>
        </p:txBody>
      </p:sp>
      <p:pic>
        <p:nvPicPr>
          <p:cNvPr id="3" name="Picture 2" descr="foot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3200400" cy="5316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14478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The effects that a person, business, activity, or community has on an environment.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1242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What’s your carbon footprint? 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What about your school? 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Or your Community?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Principles of Green Design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dern No. 20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0668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If you were tasked with submitting a design a new sustainable building for your school, what would you want to include to reduce environmental impact?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pic>
        <p:nvPicPr>
          <p:cNvPr id="4" name="Picture 3" descr="harvestfarm-ed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507465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30480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Energy efficiency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How much energy do you think the school uses each year?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0574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Recycled building materials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What materials do you think your school was constructed with?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0386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Water efficiency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How much water do you think the school uses each year?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0292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Waste reduction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How much waste do you think the school produces each year?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593467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Green space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Do you have access to green space like parks and gardens?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48768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Eco-Friendly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dern No. 20" pitchFamily="18" charset="0"/>
                <a:ea typeface="+mj-ea"/>
                <a:cs typeface="+mj-cs"/>
              </a:rPr>
              <a:t>Building Materials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dern No. 20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1. Renewable or recycled products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2. Promote Sustainable Energy</a:t>
            </a:r>
          </a:p>
        </p:txBody>
      </p:sp>
      <p:pic>
        <p:nvPicPr>
          <p:cNvPr id="7" name="Picture 6" descr="Green-Building-inf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2946" y="1"/>
            <a:ext cx="378105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352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3. Low environmental impact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5720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</a:rPr>
              <a:t>Examples: recycled steel, salvaged or reclaimed wood, recycled plastic, bamboo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414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Sustainable Communities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Communities</dc:title>
  <dc:creator>stenshornp</dc:creator>
  <cp:lastModifiedBy>stenshornp</cp:lastModifiedBy>
  <cp:revision>34</cp:revision>
  <dcterms:created xsi:type="dcterms:W3CDTF">2019-04-26T14:30:43Z</dcterms:created>
  <dcterms:modified xsi:type="dcterms:W3CDTF">2019-04-29T15:10:52Z</dcterms:modified>
</cp:coreProperties>
</file>